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7E1A05-25CB-48E7-B2CB-139AF42112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E12305-12B1-43B4-8364-3CF0C113CC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cpnDB record for E. coli strain K12. External links to the corresponding Genbank record are included.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69D810-C016-4E9D-94DA-58279DE0DE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Sample cpnDB record for E. coli strain K12. External links to the corresponding Genbank record are included.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542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Sample cpnDB record for E. coli strain K12. External links to the corresponding Genbank record are included.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2024-05-20T18:27:32Z</dcterms:modified>
</cp:coreProperties>
</file>