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AF579-149E-4FBC-881E-3EF3691761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5C69A-D23E-4653-86D7-17BCCD2B01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Search. Analysis of genomic intervals using metabolicMine’s regions search, showing gene feature results from an uploaded list of genomic regions. (A) The embedded interactive genome browser allows a visual exploration of the results. (B) The results can be exported in a range of formats, including TAB, CSV, GFF, BED and FASTA. (C) The table displays results hyperlinked to individual report pages.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06C0D-F0B3-47E5-9933-C900C7235C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Regions Search. Analysis of genomic intervals using metabolicMine’s regions search, showing gene feature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674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Regions Search. Analysis of genomic intervals using metabolicMine’s regions search, showing gene feature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2024-05-15T04:23:48Z</dcterms:modified>
</cp:coreProperties>
</file>