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9CA68D-DCA6-49EC-AA8D-A433C3FA11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563C94-EEA0-4E46-9935-3164B6FC5B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initial output after database search. An example of the initial LPS-annotate Database output for the search for bias type ‘QH’. Each CB region is a live link in the depicted list. The download link for the data is at the bottom of the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6E2C6E-9503-46D9-B11A-B7070AEF11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baq031,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Screenshot of initial output after database search. An example of the initial LPS-annotate Database output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95600" y="1371600"/>
            <a:ext cx="334675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Screenshot of initial output after database search. An example of the initial LPS-annotate Database output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2024-05-02T08:44:12Z</dcterms:modified>
</cp:coreProperties>
</file>