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AF6ABB-2CA9-482B-B03D-CA37B43282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E8C453-17F8-434E-9E75-5796C3FB60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Tabular view of text-mining results. (A) Summarized results for query: SATB1 OR ‘Special AT-rich sequence-binding protein 1’. (B) Search result for RLIMS-P.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9FB94C-BD2C-4D4A-8854-36FA838686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Tabular view of text-mining results. (A) Summarized results for query: SATB1 OR ‘Special AT-rich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132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Tabular view of text-mining results. (A) Summarized results for query: SATB1 OR ‘Special AT-rich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2024-05-18T21:14:56Z</dcterms:modified>
</cp:coreProperties>
</file>