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09F76D-A906-4814-A151-5FBD2B5AA3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746246-3733-4016-9C84-8529267F24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Display of the homepage and function modules of OAOB database. (A) Web homepage of the OAOB database, showing four main functional modules: Statistics, Search, Basic Local Alignment Search Tool (BLAST) and Jbrowse. (B) Using the marker gene cartilage oligomeric matrix protein (COMP) as an example to show all different kinds of information provided. (C) Jbrowse modules of OAOB database. (D) An example showing the marker gene COMP that was supported by scRNA-seq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966EF2-13E7-4F36-AF14-F3AB0D4A53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baac052, </a:t>
            </a:r>
            <a:r>
              <a:rPr lang="en-US" altLang="en-US" sz="1000">
                <a:solidFill>
                  <a:srgbClr val="333333"/>
                </a:solidFill>
                <a:hlinkClick r:id="rId3"/>
              </a:rPr>
              <a:t>https://doi.org/10.1093/database/baac052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Display of the homepage and function modules of OAOB database. (A) Web homepage of the OAOB database,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53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Display of the homepage and function modules of OAOB database. (A) Web homepage of the OAOB database, showing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2024-05-03T04:21:48Z</dcterms:modified>
</cp:coreProperties>
</file>