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85766-7400-41EB-8152-C3F7E2CE80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6F88F-717F-4C67-BFC9-F6BAD30AF9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percent of specimens associated with rank order of raw collector name strings. Collector name strings were parsed using the dwc_agent ruby gem, https://rubygems.org/gems/dwc_agent from 199M occurrence records downloaded from the Global Biodiversity Information Facility, https://doi.org/10.15468/dl.apmkx0 and are not reconciled or resolved to authoritative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DA761-4859-42D8-950B-70DCD26F18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percent of specimens associated with rank order of raw collector name strings. Collector name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85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Cumulative percent of specimens associated with rank order of raw collector name strings. Collector name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2024-05-19T15:14:31Z</dcterms:modified>
</cp:coreProperties>
</file>