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3C60DF-A23B-434E-AA52-3686B72980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D6015-B7EC-4340-973A-1191A95A5C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Questions BPQ_020 and BPQ_030 from table BPQ_D.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E03B5-E390-489C-AFE4-D9002C41CE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Questions BPQ_020 and BPQ_030 from table BPQ_D.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097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Questions BPQ_020 and BPQ_030 from table BPQ_D.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2024-05-20T11:42:26Z</dcterms:modified>
</cp:coreProperties>
</file>