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15315-B066-41B6-8B42-F63064FEDD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564C42-AB76-4A33-AA17-103E77E4B6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Spatial Omics module, including the main canvas in the center, toolbar on the top, section selector on left, sidebar on right and gallery at the bottom.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E3DB4-705F-4F63-9ADC-D0477E3CB8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Webpage of the Spatial Omics module, including the main canvas in the center, toolbar on the top, section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18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Webpage of the Spatial Omics module, including the main canvas in the center, toolbar on the top, section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2024-05-20T10:37:59Z</dcterms:modified>
</cp:coreProperties>
</file>