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C2A1FB-D6BC-443C-96ED-7CCC4E69BD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E6C44D-0650-4B67-8FC0-F7E3D8C966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number of ‘unknown’ annotations that could be updated by comparison to InterPro-based computational predictions. Out of 31 977 literature-based GO annotations, 4129 annotations, representing 13% of all annotations, are to the root terms ‘molecular_function’, ‘biological_process’, ‘cellular_component’ (referred to as ‘unknown’). Based on a review of a representative set, only 145 ‘unknown’ annotations are projected to need review. This represents 0.5% of the entire set of annotations. All data are from October 2009.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CB00E1-8A10-424C-93E9-0F1F0C4214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Estimated number of ‘unknown’ annotations that could be updated by comparison to InterPro-based computational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92300" y="1371600"/>
            <a:ext cx="53576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Estimated number of ‘unknown’ annotations that could be updated by comparison to InterPro-based computational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2024-05-17T08:01:29Z</dcterms:modified>
</cp:coreProperties>
</file>