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94DE9E-F320-476B-BCCB-47057B06083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173020-D529-4E2B-AC98-3F1FF8B3B0C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Representative image of the Drugs tab with various headers representing each feature.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Crown copyright 2021.This Open Access article contains public sector information licensed under the Open Government Licence v3.0 (http://www.nationalarchives.gov.uk/doc/open-government-licence/version/3/).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713596-0E8C-4A4B-896E-5DBB73941C5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Representative image of the Drugs tab with various headers representing each feature.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1142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Representative image of the Drugs tab with various headers representing each feature.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2024-05-19T16:41:44Z</dcterms:modified>
</cp:coreProperties>
</file>