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3D963-8333-44FE-B548-37105835C1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3EE174-BAE2-4A23-AA3D-E7BBBA8647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all semantic similarity metrics (${\rm{BM}}{{\rm{A}}_{{\rm{Resnik}}}},{\rm{BM}}{{\rm{A}}_{{\rm{Seco}}}}, simGI{C_{{\rm{Resnik}}}}$and $simGI{C_{Seco}}$) values across all species’ protein pairs in the protein family data 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87EB9-C957-4FF9-9012-6A655CC2C7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Distribution of all semantic similarity metrics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36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Distribution of all semantic similarity metrics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2024-05-19T13:10:31Z</dcterms:modified>
</cp:coreProperties>
</file>