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AF520-7567-4659-BF42-4297D45C85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BB6C5-EEEE-4FB4-8D28-EBE5128B0B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distribution of the different original content values and their corresponding literature references, used to calculate a mean content value of a given polyphenol in a given food.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E4F0F8-47D6-4517-9177-660BBE7BC4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Phenol-Explorer: screenshot of the distribution of the different original content values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Phenol-Explorer: screenshot of the distribution of the different original content values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2024-07-27T04:29:41Z</dcterms:modified>
</cp:coreProperties>
</file>