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CBC722-0BF6-4B1C-ACDA-898E88EFDD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C60150-B838-420D-8316-BD03D8FA7A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finding all modified proteins in a pathway. The user is then able to inspect the retrieved proteins for the kinds of modification present on each protein (PSI-MOD), the modified residue in the protein, the cell compartment of the modified protein and the position of the modified residue on the protein if known (Modified Residue coordinate).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721C46-3743-43BC-AE23-B07A9DFBB3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Results of finding all modified proteins in a pathway. The user is then able to inspect the retrieved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25504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Results of finding all modified proteins in a pathway. The user is then able to inspect the retrieved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2024-04-28T15:19:06Z</dcterms:modified>
</cp:coreProperties>
</file>