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0D41B-BFE2-4534-AFB0-93BFEDCFD0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98607E-C2A8-4547-AE5E-597ED74BC3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Two haplotypes (Hap1 and Hap2) for gene TraesCS4D01G347800 region among Ae. tauschii, landrace and variety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49C40-C15D-49E0-84DB-B2C99D628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Two haplotypes (Hap1 and Hap2) for gene TraesCS4D01G347800 region among Ae. tauschii, landrace and variety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08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Two haplotypes (Hap1 and Hap2) for gene TraesCS4D01G347800 region among Ae. tauschii, landrace and variety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2024-05-19T20:10:49Z</dcterms:modified>
</cp:coreProperties>
</file>