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E19A38-720E-4F26-BB2E-2AD9195A8EA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0F3C68-1F3F-4CA0-A575-514AE720F0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Screenchot depicting a data file preview (example for DataEntry ID 30). Here, the user can navigate through each tab.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70B6E8-FD5B-4291-A4B5-E39DBE9B06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Screenchot depicting a data file preview (example for DataEntry ID 30). Here, the user can navigate through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0872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Screenchot depicting a data file preview (example for DataEntry ID 30). Here, the user can navigate through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2024-05-19T09:58:59Z</dcterms:modified>
</cp:coreProperties>
</file>