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AE46E-2670-48DE-AB1D-7396714AE0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DEDC52-AC30-4C5F-AAA8-579B6443A9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neXtA5 user interface for curation. From the abstract of an article, neXtA5 extracts relevant concepts and displays a list of potential annotations. Here, the annotations related to PIM1 for the BPs and extracted from the abstract of (32)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1C79C-8059-47BA-A515-01985B5021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neXtA</a:t>
            </a:r>
            <a:r>
              <a:rPr lang="en-US" altLang="en-US" b="0" baseline="-25000"/>
              <a:t>5</a:t>
            </a:r>
            <a:r>
              <a:rPr lang="en-US" altLang="en-US" b="0"/>
              <a:t> user interface for curation. From the abstract of an article, neXtA</a:t>
            </a:r>
            <a:r>
              <a:rPr lang="en-US" altLang="en-US" b="0" baseline="-25000"/>
              <a:t>5</a:t>
            </a:r>
            <a:r>
              <a:rPr lang="en-US" altLang="en-US" b="0"/>
              <a:t> extracts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306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neXtA5 user interface for curation. From the abstract of an article, neXtA5 extracts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2024-05-20T15:41:35Z</dcterms:modified>
</cp:coreProperties>
</file>