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3F124-DEC1-4860-91D4-60F59F3F86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970F0-6A95-4DFF-906B-3F212F8B39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timeline of the hackathons’ planning activities.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A8E3A-F8FD-4167-A2AE-21027CFC62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timeline of the hackathons’ planning activities.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67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timeline of the hackathons’ planning activities.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2024-05-19T17:55:42Z</dcterms:modified>
</cp:coreProperties>
</file>