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6B10A6-5811-469A-840E-A12DE6D478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8E3DF0-62FA-4BC9-86BC-FAE7574DCD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for the full-text triage task, biological process axis. There was only one submitting team. Conditional formating is used for highlighting best participants results, for each metric.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23D6C-31C9-4370-BB5D-8CDF9B7C8B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Results for the full-text triage task, biological process axis. There was only one submitting team.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8308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Results for the full-text triage task, biological process axis. There was only one submitting team.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2024-05-20T16:56:31Z</dcterms:modified>
</cp:coreProperties>
</file>