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ECEA5D-ADBA-401C-9103-3285B46A6D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1E3DE4-AB89-4D74-BED6-B071232828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sources and analysis pipeline used to build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DA100F-6482-453E-B2CD-D853EC16695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Population structure of 968 accessions.
A. Population structure of 963 emmer wheat and bread wheat accessions on AB subgenomes. B. Population structure of 875 Ae. tauschii and bread wheat accessions on D subgenome.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DA100F-6482-453E-B2CD-D853EC16695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Screenshots of a SNP data search.
A. Genome version items. B. Basic search items. C. Advanced search items.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DA100F-6482-453E-B2CD-D853EC16695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result display by searching a SNP data for example.
A. Detailed annotation of a SNP in TraesCS1A02G004900 gene. B. The pie-chart of allele frequency distribution for five ploidy wheat groups. C. Display format of the allele frequency for the SNP of 17 worldwide bread wheat groups. D. The individual genotypes in the group of Variety_FormerSU.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DA100F-6482-453E-B2CD-D853EC16695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Screenshots of a search for genomic selection data and the result display for example.
A. Search items including gene symbol, chromosome location, one of the statistical tests (Pi and FST) and specific ploidy wheat groups. B. Detailed annotation for the target gene or region in the variant grid and the corresponding selective signatures at the chromosome and whole-genome levels, respectively. An example of selective signal Fst of TraesS5A01G473800 gene between wild emmer and bread wheat landrace.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DA100F-6482-453E-B2CD-D853EC16695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read coverage depth on the region of gene TraesCS5D01G548500 in eight bread wheat accessions. The gene is absent in three landrace (C21, C23 and C29) as indicated by the few reads alignment, while it is present in the other five accessions.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DA100F-6482-453E-B2CD-D853EC16695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Three haplotypes (Hap1, Hap2 and Hap3) for gene TraesCS4A01G132700 region among wild emmer, domesticated emmer, landrace and variety based on the genotype pattern with homozygous reference in gray, heterozygous variant in yellow and homozygous variant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DA100F-6482-453E-B2CD-D853EC16695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Two haplotypes (Hap1 and Hap2) for gene TraesCS2B01G534200 region among bread wheat based on the genotype pattern with homozygous reference in gray, heterozygous variant in yellow and homozygous variant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DA100F-6482-453E-B2CD-D853EC166956}"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Two haplotypes (Hap1 and Hap2) for gene TraesCS4D01G347800 region among Ae. tauschii, landrace and variety based on the genotype pattern with homozygous reference in gray, heterozygous variant in yellow and homozygous variant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DA100F-6482-453E-B2CD-D853EC166956}"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sources and analysis pipeline used to build the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2203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Population structure of 968 accessions.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31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Screenshots of a SNP data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541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result display by searching a SNP data for example.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6062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Screenshots of a search for genomic selection data and the result display for example.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774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read coverage depth on the region of gene TraesCS5D01G548500 in eight bread wheat accessions. The gene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521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Three haplotypes (Hap1, Hap2 and Hap3) for gene TraesCS4A01G132700 region among wild emmer, domesticated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6969"/>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Two haplotypes (Hap1 and Hap2) for gene TraesCS2B01G534200 region among bread wheat based on the genotype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18004"/>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Two haplotypes (Hap1 and Hap2) for gene TraesCS4D01G347800 region among Ae. tauschii, landrace and variety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808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Data sources and analysis pipeline used to build the database.
</vt:lpstr>
      <vt:lpstr>Figure 2. Population structure of 968 accessions.
</vt:lpstr>
      <vt:lpstr>Figure 3. Screenshots of a SNP data search.
</vt:lpstr>
      <vt:lpstr>Figure 4. The result display by searching a SNP data for example.
</vt:lpstr>
      <vt:lpstr>Figure 5. Screenshots of a search for genomic selection data and the result display for example.
</vt:lpstr>
      <vt:lpstr>Figure 6. The read coverage depth on the region of gene TraesCS5D01G548500 in eight bread wheat accessions. The gene is ...</vt:lpstr>
      <vt:lpstr>Figure 7. Three haplotypes (Hap1, Hap2 and Hap3) for gene TraesCS4A01G132700 region among wild emmer, domesticated ...</vt:lpstr>
      <vt:lpstr>Figure 8. Two haplotypes (Hap1 and Hap2) for gene TraesCS2B01G534200 region among bread wheat based on the genotype ...</vt:lpstr>
      <vt:lpstr>Figure 9. Two haplotypes (Hap1 and Hap2) for gene TraesCS4D01G347800 region among Ae. tauschii, landrace and variety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2024-05-19T19:26:54Z</dcterms:modified>
</cp:coreProperties>
</file>