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D4171-113F-4368-AEBC-E7EE26337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F8207-FB22-4DE8-9665-A119365E7F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workflow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9CE02-6F41-4AA4-A13D-2AC14F152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System workflow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79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System workflow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2024-05-15T02:01:02Z</dcterms:modified>
</cp:coreProperties>
</file>