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2C845F-EE51-4E3A-A891-6CC74E2CAF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40A821-2B7B-423A-B520-0552CF0A74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Phenotypic Data Model. The entity–relationship diagram describes the relevant sections of the Chado schema for storage of phenotypic data. This data model adheres to the standard Chado schema with the addition of stock, project and unit foreign keys to the phenotype table. The change is backward compatible but critical in that it allows us to store the trait-method-unit tuple in the phenotype table for each phenotypic data 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22F7F9-653A-46C6-9969-4651B43EA9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baab051, </a:t>
            </a:r>
            <a:r>
              <a:rPr lang="en-US" altLang="en-US" sz="1000">
                <a:solidFill>
                  <a:srgbClr val="333333"/>
                </a:solidFill>
                <a:hlinkClick r:id="rId3"/>
              </a:rPr>
              <a:t>https://doi.org/10.1093/database/baab051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Phenotypic Data Model. The entity–relationship diagram describes the relevant sections of the Chado schema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13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Phenotypic Data Model. The entity–relationship diagram describes the relevant sections of the Chado schema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2024-05-19T19:49:06Z</dcterms:modified>
</cp:coreProperties>
</file>