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1C7DEC-ED89-471B-A2E7-041D8A2EE9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6C369-C951-4772-84DA-AE5C3D48B3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62D38-4291-44BF-9783-DED05C67FB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2024-05-19T14:53:17Z</dcterms:modified>
</cp:coreProperties>
</file>