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3DFB7C-9526-465D-9E01-751F7D245B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DC50E8-EE74-498E-90BC-43A42AED9D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EQ annotations are split into E, Q and RE components and also transformed into an OWL class expression. Superclasses of E, Q and RE and the class expression are queried via ELK. E, Q and RE superclasses are combined in the form E–Q–RE. These E–Q–RE superclasses along with the class expression’s superclasses form the subsumers of the EQ annotation for computation of semantic similarity.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0DCA3A-8B58-4AFD-9E90-903F8D24A2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EQ annotations are split into E, Q and RE components and also transformed into an OWL class expression.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4969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EQ annotations are split into E, Q and RE components and also transformed into an OWL class expression.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2024-05-18T06:18:04Z</dcterms:modified>
</cp:coreProperties>
</file>