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8CC361-F506-41F9-A714-48D9000838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214B9D-2036-47BD-AE7A-C946A1A603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Cumulative number (in logarithmic scale) of genomic array samples (CCGH, ACGH, WES, WGS) contained in 3240 publications registered in the Progenetix database, split by their associated country, from 1993 to 2019 (publication year).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49BC6F-FF62-4FEA-9AA2-B92E0E7969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baaa009, </a:t>
            </a:r>
            <a:r>
              <a:rPr lang="en-US" altLang="en-US" sz="1000">
                <a:solidFill>
                  <a:srgbClr val="333333"/>
                </a:solidFill>
                <a:hlinkClick r:id="rId3"/>
              </a:rPr>
              <a:t>https://doi.org/10.1093/database/baaa009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Cumulative number (in logarithmic scale) of genomic array samples (CCGH, ACGH, WES, WGS) contained in 3240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001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Cumulative number (in logarithmic scale) of genomic array samples (CCGH, ACGH, WES, WGS) contained in 3240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2024-05-19T09:48:00Z</dcterms:modified>
</cp:coreProperties>
</file>