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C70A08-0DA1-4242-8B18-EA1C779FFD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AF431-6CFF-441D-87F5-1FE0566011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BLAB2CancerKD.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BCA39-00C7-423C-941F-F05B6836A7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Home page of BLAB2CancerKD.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Home page of BLAB2CancerKD.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2024-05-17T01:58:14Z</dcterms:modified>
</cp:coreProperties>
</file>