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71A1E3-D131-4209-93C5-F3BB4BA64A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BD5D25-085C-47C4-AF5D-97058FFE50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‘REVIEWED’ or ‘VALIDATED’ genes with at least one ‘REVIEWED’ or ‘VALIDATED’ transcript in GeneBase 1.1 Human (genes not in current annotation release are excluded) divided in protein-coding genes, pseudogenes and non-coding genes (which include genes for ribosomal RNAs, small nucleolar RNAs, small nuclear RNAs and non-coding RNAs) for each human chromosome. See Table 1 and Supplementary Table S2 for more details.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918079-946D-4478-9403-DCE27DC5FC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Number of ‘REVIEWED’ or ‘VALIDATED’ genes with at least one ‘REVIEWED’ or ‘VALIDATED’ transcript in GeneBase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08200" y="1371600"/>
            <a:ext cx="493099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Number of ‘REVIEWED’ or ‘VALIDATED’ genes with at least one ‘REVIEWED’ or ‘VALIDATED’ transcript in GeneBase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2024-05-20T20:31:12Z</dcterms:modified>
</cp:coreProperties>
</file>