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A78F2E-BECB-4C03-BC15-3DAE6722E4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2A1B94-5222-402B-87AE-ADEC53D3FD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Demonstrates the total identified number of classified immune epitopes for each specific protein; (A) represents the number of specified T-cell epitopes, (B) represents the number of B-cell epitopes and (C) represents the number of HTL epitopes predicted for each protein for the seven mammarena species,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BF6FC6-90DB-48A7-963D-110872F805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Demonstrates the total identified number of classified immune epitopes for each specific protein;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3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Demonstrates the total identified number of classified immune epitopes for each specific protein;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2024-05-19T16:40:28Z</dcterms:modified>
</cp:coreProperties>
</file>