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CB46D-BA6F-4C74-B70C-6F028DCC67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16FF2-CCD8-4439-BDA3-E097583210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the simulation web interface for two different associated models stored in KiMoSys. The CSV file is available to download the simulated data. (a) Example of metabolites time-course simulation with the Model EntryID 13. (b) Time profiles for the reaction fluxes simulation obtained with the Model EntryID 31.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7F74A3-5466-4754-90CA-6C24F0940F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Screenshots of the simulation web interface for two different associated models stored in KiMoSys. The CSV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211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Screenshots of the simulation web interface for two different associated models stored in KiMoSys. The CSV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2024-05-19T09:05:51Z</dcterms:modified>
</cp:coreProperties>
</file>