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8880B5-438B-4540-998A-FAEE05F3A4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A6DA8F-E9D9-45E8-8E1A-200FD0F77D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of SEPDB construction. SEPDB collects and processes relevant protein data from several databases and manually adds literature data from serum, exosomes and tissue culture to predict large-scale amino acid sequences. These data are used to implement complex web interfaces.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DBC1A6-7052-4F5A-8396-5AFCAC6180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SEPDB result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DBC1A6-7052-4F5A-8396-5AFCAC61804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One example illustrates the multiple validation channels SEPDB provides for secreted proteins, helping to uncover protein function. (A) Secreted proteins validate evidence information. (B) Tissue-specific transcript data of alpha-2 macroglobulin. (C) Tissue-specific proteomic data of alpha-2 macroglobulin. (D) Alpha-2 macroglobulin receptor tissue-specific expression network. (E) Expression of alpha-2 macroglobulin in serum changed with age in 170 individuals. (F) Senescence-associated secretory phenotype (SASP) expression changes of alpha-2 macroglobulin after intervention under different conditions.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DBC1A6-7052-4F5A-8396-5AFCAC61804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e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e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Flowchart of SEPDB construction. SEPDB collects and processes relevant protein data from several databases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5103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SEPDB result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885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One example illustrates the multiple validation channels SEPDB provides for secreted proteins, helping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52700" y="1371600"/>
            <a:ext cx="404877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1. Flowchart of SEPDB construction. SEPDB collects and processes relevant protein data from several databases ...</vt:lpstr>
      <vt:lpstr>Figure 2. SEPDB result page.
</vt:lpstr>
      <vt:lpstr>Figure 3. One example illustrates the multiple validation channels SEPDB provides for secreted proteins, helping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2024-07-27T06:39:24Z</dcterms:modified>
</cp:coreProperties>
</file>