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5A2D383-85DF-400C-9310-D3A323F7FD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9E030D-1494-4268-AEFD-31C1225C631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An example of expanded candidate sentence extraction.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86C3-A92C-453B-9FAD-CC33F5BC509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w10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2016, , 2016, baw101,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https://doi.org/10.1093/database/baw101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An example of expanded candidate sentence extraction.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171700" y="1371600"/>
            <a:ext cx="479609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An example of expanded candidate sentence extraction.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2024-05-19T18:52:02Z</dcterms:modified>
</cp:coreProperties>
</file>