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F315D-143D-4F59-B0DD-079F7DBE5F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BB324-D5B9-4F10-BFDA-9B028C9B12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of daily UPE and MAP in SS mutants and wild-type controls on a 4% salt diet. Each data point is the average for a rat strain. Details are downloadable from the expanded data tables in PhenoMiner.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7D1D7-A6B9-40E3-82F4-9C82D8ADAB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bau128,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Scatterplots of daily UPE and MAP in SS mutants and wild-type controls on a 4% salt diet. Each data point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188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Scatterplots of daily UPE and MAP in SS mutants and wild-type controls on a 4% salt diet. Each data point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2024-05-11T12:37:55Z</dcterms:modified>
</cp:coreProperties>
</file>