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A08312-8AD6-48F3-9282-8B9D955FCF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113EA-E8FA-436A-83D7-BA035A2A3B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overall work flow of the study. After downloading and formatting all required data, the expression profiles are merged into one data set. The merged data set is then used to calculate the associations between tissues and phenotypes that are then evaluated. After evaluation, the significant associations are loaded into and provided via the PhenoDigm web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514AD-0C53-406D-B4F2-315BB607878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Depicts the extension of the PhenoDigm web interface and how the data can be browsed using the newly added pages. From a list of phenotypes, those of interest can be selected, leading to a page that shows P -values for each of the investigated tissues. Hyphens in one of the P -value fields indicate that with the data set no significant association between the phenotype and the tissue could be identified. For significant associations, genes supporting the association between tissue and phenotype are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514AD-0C53-406D-B4F2-315BB607878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1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0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bau017, </a:t>
            </a:r>
            <a:r>
              <a:rPr lang="en-US" altLang="en-US" sz="1000">
                <a:solidFill>
                  <a:srgbClr val="333333"/>
                </a:solidFill>
                <a:hlinkClick r:id="rId3"/>
              </a:rPr>
              <a:t>https://doi.org/10.1093/database/bau017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overall work flow of the study. After downloading and formatting all required data,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44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bau017, </a:t>
            </a:r>
            <a:r>
              <a:rPr lang="en-US" altLang="en-US" sz="1000">
                <a:solidFill>
                  <a:srgbClr val="333333"/>
                </a:solidFill>
                <a:hlinkClick r:id="rId3"/>
              </a:rPr>
              <a:t>https://doi.org/10.1093/database/bau017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Depicts the extension of the PhenoDigm web interface and how the data can be browsed using the newly added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39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Illustration of the overall work flow of the study. After downloading and formatting all required data, the ...</vt:lpstr>
      <vt:lpstr>Figure 2. Depicts the extension of the PhenoDigm web interface and how the data can be browsed using the newly added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2024-05-16T02:42:49Z</dcterms:modified>
</cp:coreProperties>
</file>