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09E6118-3C8B-4F88-955A-92A14098156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216C17D-5160-4204-AA3F-9337432625E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Overview of the GeMI interface, divided in four panels. Panel A represents loaded samples with original and predicted information. Panel B provides the gradient-based saliency map related to the sample selected in the table above. Panel C shows the predicted values for the selected sample, also reporting the for accuracy of the prediction. Panel D allows users to actively modify the prediction of the model and save the suggestions.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D79B0CA-2B5B-412C-BE44-4884AEF3900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3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baac036,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https://doi.org/10.1093/database/baac036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7. </a:t>
            </a:r>
            <a:r>
              <a:rPr lang="en-US" altLang="en-US" b="0"/>
              <a:t>Overview of the GeMI interface, divided in four panels. Panel A represents loaded samples with original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76969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7. Overview of the GeMI interface, divided in four panels. Panel A represents loaded samples with original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2024-05-05T20:32:55Z</dcterms:modified>
</cp:coreProperties>
</file>