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21509D-EEE2-4AE2-A828-DF70DF34ED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C385CC-B63E-495A-B34F-9C456140E4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formulated labeled sequence and the PLM model.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2D772D-B256-4530-9145-4F742B324C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baac090, </a:t>
            </a:r>
            <a:r>
              <a:rPr lang="en-US" altLang="en-US" sz="1000">
                <a:solidFill>
                  <a:srgbClr val="333333"/>
                </a:solidFill>
                <a:hlinkClick r:id="rId3"/>
              </a:rPr>
              <a:t>https://doi.org/10.1093/database/baac090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formulated labeled sequence and the PLM model.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8056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formulated labeled sequence and the PLM model.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2024-05-03T01:28:56Z</dcterms:modified>
</cp:coreProperties>
</file>