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6AB5D9-B552-41F3-8E3F-C3401721D6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A7D103-77DE-4D7D-8B26-1A613849D5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View for the SNP selected in Figure 7. There are five tabs in the view. First tab, GBrowse, is a close-up of the association around the SNP. The ‘SNP Summary Info’ tab lists the position, P-value, annotation of the SNP. The ‘All Phenotypes in which SNP is significant’ tab lists other phenotypes in which this SNP is among the top 1000 associations. The ‘Ecotype Allele Phenotype BarChart’ is described in Figure 9. The ‘Ecotype Allele Phenotype Table’ is a table listing which accession carries which allele and the corresponding phenotype. This example is from http://arabidopsis.gmi.oeaw.ac.at:5000/SNP/?call_method_id=32&amp;amp;phenotype_method_id=2&amp;analysis_method_id=1&amp;chromosome=2&amp;position=9588685&amp;score=10.1255444864.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BCF35-1F94-4ED8-A883-73D85D527E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bar014, </a:t>
            </a:r>
            <a:r>
              <a:rPr lang="en-US" altLang="en-US" sz="1000">
                <a:solidFill>
                  <a:srgbClr val="333333"/>
                </a:solidFill>
                <a:hlinkClick r:id="rId3"/>
              </a:rPr>
              <a:t>https://doi.org/10.1093/database/bar014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View for the SNP selected in Figure 7. There are five tabs in the view. First tab, GBrowse, is a close-up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01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View for the SNP selected in Figure 7. There are five tabs in the view. First tab, GBrowse, is a close-up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2024-05-07T12:05:31Z</dcterms:modified>
</cp:coreProperties>
</file>