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EB185-C171-4508-992E-2A2512AA5F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75A1DD-DBBE-432C-9F8B-1A1C44C659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Model generated using RANMOD program for test case of conotoxin pc16a. (A) The input sequence of conotoxin pc16a (PDB ID: 2LER) and disulphide connectivity information. (B) The native NMR model (the first model of the ensemble) with the disulphide connectivity highlighted. (C) Cartoon representation of the generated model using no secondary structural clues (preliminary modelling). (D) Cartoon representation of the generated model using secondary structure information (advanced modelling). Green and cyan cartoon corresponds to conformation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4D7354-23A5-4779-9AE7-70E98EB9C7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Model generated using RANMOD program for test case of conotoxin pc16a. (A) The input sequence of conotoxin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Model generated using RANMOD program for test case of conotoxin pc16a. (A) The input sequence of conotoxin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2024-07-27T08:52:45Z</dcterms:modified>
</cp:coreProperties>
</file>