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3D85C02-A53C-403A-ACE0-DFE86D376251}"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8FF32BE-08DC-4540-9893-AB85BFCD83A8}"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The genome assembly. Vertebrate genome assemblies usually comprise a number of possible layers of information. In most cases, sequenced reads will be assembled into contigs. Contigs are assembled into scaffolds based on linkage data (e.g. paired reads, or markers), and these scaffolds may be assembled to produce chromosomes.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2016. Published by Oxford University Press. This is an Open Access article distributed under the terms of the Creative Commons Attribution License ( http://creativecommons.org/licenses/by/4.0/ ), which permits unrestricted reuse, distribution, and reproduction in any medium, provided the original work is properly cited. </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290DA89-D4B9-42B4-920F-78E8CFE6A624}"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w093"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2016, , 2016, baw093, </a:t>
            </a:r>
            <a:r>
              <a:rPr lang="en-US" altLang="en-US" sz="1000">
                <a:solidFill>
                  <a:srgbClr val="333333"/>
                </a:solidFill>
                <a:hlinkClick r:id="rId3"/>
              </a:rPr>
              <a:t>https://doi.org/10.1093/database/baw093</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The genome assembly. Vertebrate genome assemblies usually comprise a number of possible layers of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1760046"/>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2. The genome assembly. Vertebrate genome assemblies usually comprise a number of possible layers of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2024-05-20T15:19:55Z</dcterms:modified>
</cp:coreProperties>
</file>