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A4879-F978-463D-B445-68F3BE9AE8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26CC1-29F2-40F2-B054-18C85C9531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Nucleotide and protein sequences search interface for the SARS-CoV, SARs-CoV-2, and MERS-CoV.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90E8D-CEFF-49DE-9FE3-348C8E952A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Nucleotide and protein sequences search interface for the SARS-CoV, SARs-CoV-2, and MERS-CoV.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Nucleotide and protein sequences search interface for the SARS-CoV, SARs-CoV-2, and MERS-CoV.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2024-04-29T00:12:19Z</dcterms:modified>
</cp:coreProperties>
</file>