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A8D19-051C-4163-B85D-AB18FE941E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18EE4C-CC05-41C6-8C1A-26A72FFACC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2572D-A7E4-443B-8705-C4251ECEF8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2024-07-27T06:53:06Z</dcterms:modified>
</cp:coreProperties>
</file>