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7B25FD-60F1-40A7-AA21-5DC353D609F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696D7A-B0A7-48B0-98F3-64BF1D8E3F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FGCD database structure and function It includes the composition of the database as well as the data sources and functions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F6048-F15F-4D43-9574-42F8258149F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cluster structure information display in FGCD. The selected data can be visually displayed by filtering through the selection box above.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F6048-F15F-4D43-9574-42F8258149F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Gene browser interface in FGCD. Click on the table above to display the selected gene in the genome browser.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F6048-F15F-4D43-9574-42F8258149F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Enrichment analysis interface in FGCD. The obtained gene clusters were used as background information for enrichment analysis.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F6048-F15F-4D43-9574-42F8258149F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Customize enrichment analysis by uploading background files according to the format.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CF6048-F15F-4D43-9574-42F8258149F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ae01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FGCD database structure and function It includes the composition of the database as well as the data sources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522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Gene cluster structure information display in FGCD. The selected data can be visually displayed by filtering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2944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Gene browser interface in FGCD. Click on the table above to display the selected gene in the genome browser.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888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Enrichment analysis interface in FGCD. The obtained gene clusters were used as background information for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69690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Customize enrichment analysis by uploading background files according to the format.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083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 1. FGCD database structure and function It includes the composition of the database as well as the data sources ...</vt:lpstr>
      <vt:lpstr>Figure 2. Gene cluster structure information display in FGCD. The selected data can be visually displayed by filtering ...</vt:lpstr>
      <vt:lpstr>Figure 3. Gene browser interface in FGCD. Click on the table above to display the selected gene in the genome browser.
</vt:lpstr>
      <vt:lpstr>Figure 4. Enrichment analysis interface in FGCD. The obtained gene clusters were used as background information for ...</vt:lpstr>
      <vt:lpstr>Figure 5. Customize enrichment analysis by uploading background files according to the format.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2024-05-08T22:39:33Z</dcterms:modified>
</cp:coreProperties>
</file>