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54E2BA-4530-4A44-9976-09909C872D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FE342-62C3-4BCB-A808-CD970A12B3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ﬂowchart of NRDTD construction. The ﬂowchart shows the process of data processing and information integration.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CE546-2D8C-46EB-845C-F29F30D393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NRDTD user interface showing the browse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CE546-2D8C-46EB-845C-F29F30D393F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and distribution of different types of ncRNAs as drug targets in the NRDTD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CE546-2D8C-46EB-845C-F29F30D393F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x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x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ﬂowchart of NRDTD construction. The ﬂowchart shows the process of data processing and information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NRDTD user interface showing the browse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142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Statistics and distribution of different types of ncRNAs as drug targets in the NRDTD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21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The ﬂowchart of NRDTD construction. The ﬂowchart shows the process of data processing and information ...</vt:lpstr>
      <vt:lpstr>Figure 2. The NRDTD user interface showing the browse page.
</vt:lpstr>
      <vt:lpstr>Figure 3. Statistics and distribution of different types of ncRNAs as drug targets in the NRDTD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2024-05-19T00:16:21Z</dcterms:modified>
</cp:coreProperties>
</file>