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B467B-00FA-457C-828B-D46FC93925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C1643-E833-42B2-996D-E5B68DE7B7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AIMedGraph knowledge graph. (A) Simplified AIMedGraph architectures; (B) AIMedGraph data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4B817-A404-49AF-A395-D1F1FE2F1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AIMedGraph knowledge graph. (A) Simplified AIMedGraph architectures; (B) AIMedGraph data 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AIMedGraph knowledge graph. (A) Simplified AIMedGraph architectures; (B) AIMedGraph data sources.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2024-05-09T00:45:10Z</dcterms:modified>
</cp:coreProperties>
</file>