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757590-1268-4FE6-8792-01D120D0E9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1EDE55-88B8-49A1-ACCD-A1B1044ED1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OBO-Edit ontology tool used to browse multiple OBO ontologies. The far left panel shows the vocabularies that have been loaded for searching and viewing. The right panel displays the terms in all of the vocabularies that contain the word ‘kidney’. The GO term ‘kidney mesenchyme morphogenesis’ is selected and is visible as a tree view showing its children (middle panel), and as a graphical view showing its parents (lower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19BB71-32E3-437A-9C81-10F007C69B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bas045, </a:t>
            </a:r>
            <a:r>
              <a:rPr lang="en-US" altLang="en-US" sz="1000">
                <a:solidFill>
                  <a:srgbClr val="333333"/>
                </a:solidFill>
                <a:hlinkClick r:id="rId3"/>
              </a:rPr>
              <a:t>https://doi.org/10.1093/database/bas045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OBO-Edit ontology tool used to browse multiple OBO ontologies. The far left panel shows the vocabularies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819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OBO-Edit ontology tool used to browse multiple OBO ontologies. The far left panel shows the vocabularies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2024-05-19T10:55:52Z</dcterms:modified>
</cp:coreProperties>
</file>