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BD137-2025-416B-ACDE-D101A5C0A3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B21820-14F1-4CA9-AA82-E51215ABA4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Sections of an uploading job detail page in MCL. (A) A table shows the details of the uploading job. (B) A window that shows error logs. (C) A section where users can re-run the job after fixing any errors. New data logs show any new data that have been uploaded and the duplicate logs show any data in the template that already exist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4FEFB-EFCC-4026-BDD5-7B4B2C6EF9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bax092, </a:t>
            </a:r>
            <a:r>
              <a:rPr lang="en-US" altLang="en-US" sz="1000">
                <a:solidFill>
                  <a:srgbClr val="333333"/>
                </a:solidFill>
                <a:hlinkClick r:id="rId3"/>
              </a:rPr>
              <a:t>https://doi.org/10.1093/database/bax092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Sections of an uploading job detail page in MCL. (A) A table shows the details of the uploading job. (B)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40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Sections of an uploading job detail page in MCL. (A) A table shows the details of the uploading job. (B)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2024-05-18T23:42:56Z</dcterms:modified>
</cp:coreProperties>
</file>