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CA53B-EAE5-4A62-BCDD-33C26DABE5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3F9912-BE8B-415F-8820-96E95ABFD0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Artemis annotation tool allowing direct access to T. parva genome data in the TparvaDB database for online annotation. Background image depicts Artemis interface and foreground image depict Gene Builder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62DF0B-C2DD-4AE9-873E-E5F1E1A2B9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bar015, </a:t>
            </a:r>
            <a:r>
              <a:rPr lang="en-US" altLang="en-US" sz="1000">
                <a:solidFill>
                  <a:srgbClr val="333333"/>
                </a:solidFill>
                <a:hlinkClick r:id="rId3"/>
              </a:rPr>
              <a:t>https://doi.org/10.1093/database/bar015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Artemis annotation tool allowing direct access to T. parva genome data in the TparvaDB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175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 of Artemis annotation tool allowing direct access to T. parva genome data in the TparvaDB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2024-05-04T13:03:55Z</dcterms:modified>
</cp:coreProperties>
</file>