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673E86-86ED-4D57-99F5-E32982E802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39182-D931-4B3F-905F-06CD5F264D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heatmap of ${{\rm{K}}_{\rm{M}}}$ values for all the reactions catalysed by 1.14.18.1 (x-axis) seen in particular organisms (y-axis).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14301-CACA-4974-9A26-C12044E01D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A heatmap of ${{\rm{K}}_{\rm{M}}}$ values for all the reactions catalysed by 1.14.18.1 (x-axis) seen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319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A heatmap of ${{\rm{K}}_{\rm{M}}}$ values for all the reactions catalysed by 1.14.18.1 (x-axis) seen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2024-05-17T02:53:30Z</dcterms:modified>
</cp:coreProperties>
</file>