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3F6513-9870-420E-BD8A-3EA19EC299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5B960F-BA0A-4CDB-BFE7-46EEF52F70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IRAM homepage.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E78B4-EE15-4DCC-8E05-E43B00B42A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result of capsid nucleotide and amino acid sequences of a selected virus.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E78B4-EE15-4DCC-8E05-E43B00B42AC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Details of a selected capsids structure. Capsid files: capsid domain PDB, full capsids PDB, full capsid PSF and capsid FASTA.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E78B4-EE15-4DCC-8E05-E43B00B42AC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Physical properties analysis. Histogram showing the charge distribution of a selected capsid PDB ID, where Rin represents inner capsid radii and Rout represents outer capsid radii.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E78B4-EE15-4DCC-8E05-E43B00B42AC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z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Snapshot of IRAM homepage.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67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Detailed result of capsid nucleotide and amino acid sequences of a selected virus.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268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Details of a selected capsids structure. Capsid files: capsid domain PDB, full capsids PDB, full capsid PSF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86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Physical properties analysis. Histogram showing the charge distribution of a selected capsid PDB ID, where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27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Snapshot of IRAM homepage.
</vt:lpstr>
      <vt:lpstr>Figure 2 Detailed result of capsid nucleotide and amino acid sequences of a selected virus.
</vt:lpstr>
      <vt:lpstr>Figure 3 Details of a selected capsids structure. Capsid files: capsid domain PDB, full capsids PDB, full capsid PSF ...</vt:lpstr>
      <vt:lpstr>Figure 4 Physical properties analysis. Histogram showing the charge distribution of a selected capsid PDB ID, where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2024-05-18T19:47:11Z</dcterms:modified>
</cp:coreProperties>
</file>