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FA118-0611-4A81-A1CC-AF7FB9F053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B19E0E-F1D3-422E-9209-7B42A8B664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Geographic coverage of the data currently in the database. Red points represent geo-referenced records, while blue points are country centroids (for records that do not have an exact geographical reference). There are records from 70 countries and 479 locations. The map was created using Google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BCB75-9A51-4636-9B97-967C3F2361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Geographic coverage of the data currently in the database. Red points represent geo-referenced records,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Geographic coverage of the data currently in the database. Red points represent geo-referenced records, while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2024-05-19T14:16:58Z</dcterms:modified>
</cp:coreProperties>
</file>