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893A8D-BC95-4E1E-9222-6BAA7F3435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E47CDF-8335-42D3-933A-4637ABF1F6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JBrowse section under the Tools module. (A) Page of genome browser index, (B) available tracks for different types of genomic features, (C) a window showing detailed information of the target gene model, (D) TE information, (E) SNPs and INDELs information for 35 Fusarium oxysporum accessions, (F) SVs’ information for 35 F. oxysporum accessions.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AF1369-1891-4A4B-8F98-1C568D9B82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JBrowse section under the Tools module. (A) Page of genome browser index, (B) available tracks for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5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JBrowse section under the Tools module. (A) Page of genome browser index, (B) available tracks for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2024-05-08T07:54:21Z</dcterms:modified>
</cp:coreProperties>
</file>