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0671A4-38C1-482D-B53E-D27570FEBDE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61C5B5-3DB7-41A0-9F0C-3B1435743BA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Programmatic access with a click of a button. By clicking one of the available API buttons such as REST/SOAP web service, SPARQL or Java, a query that has been constructed in a web-based GUI is automatically compiled to the desired syntax.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558C13-91A4-4B1D-9E50-FCBC4091783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3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Programmatic access with a click of a button. By clicking one of the available API buttons such as REST/SOAP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19302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Programmatic access with a click of a button. By clicking one of the available API buttons such as REST/SOAP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2024-05-18T23:10:50Z</dcterms:modified>
</cp:coreProperties>
</file>